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728B68-9A3D-1F6F-B2BB-77BF97D97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D563160-8106-C642-71B2-D0D4019BE7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79CA47-BFD4-D203-D94D-B3AD3E7DA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11F8-57D1-4536-968B-CD6E37417797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BA8A01-4AF6-D0B2-EF25-8831C15A8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4ADFDF-8BC9-0D32-4859-7B89C0433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3E83-0398-41FA-964C-6CE1F53064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051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58EA26-E214-4441-9465-B3AF47458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7F19DC-4ED6-0B95-26CA-2C77D2E11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294408-5CFB-5705-543C-E0EF5D27D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11F8-57D1-4536-968B-CD6E37417797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1AE31A-1641-4E1D-5B35-90DB66DEB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16E917-6A6C-CDF9-A791-A014696D4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3E83-0398-41FA-964C-6CE1F53064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99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EF94CA4-5092-C43F-3AAC-F61E4B80A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7BDD80C-38E0-962B-4FB9-E138B7728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0D8DCA-0AFE-BBA0-3A03-5445F9468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11F8-57D1-4536-968B-CD6E37417797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78202-3121-5F68-CC83-0C67097B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B4CA1B-4D92-882A-AFE3-962531EF6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3E83-0398-41FA-964C-6CE1F53064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388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3EABC8-5437-D38F-1F53-992A42C9E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7C6DE9-FA29-93C9-A229-2A90FA150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496295-3C96-83D0-B0A1-5DAA9C7D5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11F8-57D1-4536-968B-CD6E37417797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C93667-A7E7-F4A0-2791-AE4BB0B39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32E714-E19D-F47F-441E-6C3426A13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3E83-0398-41FA-964C-6CE1F53064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69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FD8ABA-FBB0-218D-B1FF-D67C0F238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4A0474-7AAD-4356-9BB3-DED7ABC64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98ACE1-B7AC-06AC-8CEB-BA4F47938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11F8-57D1-4536-968B-CD6E37417797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CDEA18-B8C5-032E-AD7C-C5A0BCA52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C2B2A4-103F-BBDC-77D4-EA391E8DF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3E83-0398-41FA-964C-6CE1F53064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59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6A7862-2A2A-A748-19AA-0B2DA060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FA27B7-6BE2-CEF2-164D-5956659C9E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DAA7C6A-B55A-0933-B3AA-3E62C2249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773932-BA43-390D-022F-F80CBC3C3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11F8-57D1-4536-968B-CD6E37417797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ED979-DA6D-E393-B77D-7742C7BA9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E40ECE-E3B4-E632-2072-03C07BA29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3E83-0398-41FA-964C-6CE1F53064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09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A0E4EA-D24A-8494-DE56-F653521B0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36D1C1-6631-9310-7837-DACFCAA9D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B42A03-1CAE-1362-0F16-B45DBE49F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79274B9-E067-32EE-AAEA-DF1738D1EC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5190B0B-5424-9457-5EC8-66E22D33AC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CDF57B6-4196-6455-85F0-A03A29521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11F8-57D1-4536-968B-CD6E37417797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C98825A-9CB4-B501-1E9D-D34ABF377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8D6EB07-D6EA-AA32-3AD2-7535436C2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3E83-0398-41FA-964C-6CE1F53064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45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22B4BF-3249-FC20-6782-1A8A67EB4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FDEC63B-91D7-14D2-287B-B5DAB2427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11F8-57D1-4536-968B-CD6E37417797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1E8718B-8180-491D-EF7F-FCC33BED5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2884A89-6612-3A37-9160-101B90643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3E83-0398-41FA-964C-6CE1F53064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78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7BABE88-A745-6E05-1BF5-150C2E9A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11F8-57D1-4536-968B-CD6E37417797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5FBB66D-80A4-EA46-4DCE-416DD684B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5C950C-E3D6-C160-2542-0C7100D67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3E83-0398-41FA-964C-6CE1F53064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8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6C53D3-9229-1195-3FD8-0FE60EA9F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5611F7-5C98-5A4F-B1C1-9B9386245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835617-7C94-B71F-D967-4BA422130A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A7BF92-89C6-B319-94F7-053A02B6B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11F8-57D1-4536-968B-CD6E37417797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33E36E-DE59-623E-C991-8F1A3966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F3F3A4-2EE5-B032-04D8-B4888419D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3E83-0398-41FA-964C-6CE1F53064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36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64F709-EC7E-8596-7C02-722DA50C3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9B3AF0A-5B81-FA8E-80BC-A298F1E143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F419678-F117-E550-3938-01D61E91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BD1D1B-1018-55AF-A864-332B3008C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11F8-57D1-4536-968B-CD6E37417797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78E6D3-7468-5334-EBFF-50F684E0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AA61F8-37AD-81DA-39A0-7AAD7F015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3E83-0398-41FA-964C-6CE1F53064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0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FA042FD-F5FD-D08C-5C1D-226BFE064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0F84559-D4BE-7CDC-3330-EED4B17AA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DB3470-A53F-AB2F-4F0A-FA4E919D34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A11F8-57D1-4536-968B-CD6E37417797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8CBE24-2FD2-8564-5328-308E61F070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4A6091-AF7D-3887-FA85-17FE9F0539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43E83-0398-41FA-964C-6CE1F53064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11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F951E374-19F2-337E-FD0A-28B942E759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788807"/>
              </p:ext>
            </p:extLst>
          </p:nvPr>
        </p:nvGraphicFramePr>
        <p:xfrm>
          <a:off x="1665287" y="533400"/>
          <a:ext cx="8861425" cy="632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861842" imgH="6324822" progId="Excel.Sheet.12">
                  <p:embed/>
                </p:oleObj>
              </mc:Choice>
              <mc:Fallback>
                <p:oleObj name="Worksheet" r:id="rId2" imgW="8861842" imgH="632482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65287" y="533400"/>
                        <a:ext cx="8861425" cy="632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449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Microsoft Excel ワークシート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Kyoko Hirota</dc:creator>
  <cp:lastModifiedBy>Kyoko Hirota</cp:lastModifiedBy>
  <cp:revision>1</cp:revision>
  <dcterms:created xsi:type="dcterms:W3CDTF">2023-07-21T08:46:11Z</dcterms:created>
  <dcterms:modified xsi:type="dcterms:W3CDTF">2023-07-21T08:46:34Z</dcterms:modified>
</cp:coreProperties>
</file>