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664248-3083-2234-E427-86C6C8A27A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BB95FAA-5F53-7892-002D-5D47078D37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029587-968F-193C-99AA-F8CA37D1A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292B-CB9B-4CEB-982D-F5D0C3056C77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DBB18C-E410-5561-461F-46703CD83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DD9C90-5F9A-3D51-183D-850B693F5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AC7E-A72A-4A2A-84E8-DFF972DD2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637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EDF307-84E6-0625-5653-3CBF524BD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D5A5092-F6DC-22C1-3F75-A7F4FFF2CA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37A6A9-9891-016C-CFA1-807E346C4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292B-CB9B-4CEB-982D-F5D0C3056C77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66D020-0609-535E-08A7-AC473A830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5D22B9-7461-8EEC-C35F-601F46DA2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AC7E-A72A-4A2A-84E8-DFF972DD2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89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467E32C-C72D-0410-44FC-6DFDB316D3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70FFD6-53DD-B195-FCD1-FC86931C11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485B93-1404-81CF-5C79-0A05D685B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292B-CB9B-4CEB-982D-F5D0C3056C77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42E423-3153-E065-1413-5099508DA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67946E-9DD7-E9AD-60B2-40BB7BF57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AC7E-A72A-4A2A-84E8-DFF972DD2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138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BDBBBB-BD2E-3B1A-B7F5-80BD4B986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BF8670-4463-B472-F6E8-809900261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116E97-1871-2028-82CC-96F2F2AA6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292B-CB9B-4CEB-982D-F5D0C3056C77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056199-2E19-A875-10B0-8CE9A9C5E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151842-E59B-0086-1132-FF30ABD0A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AC7E-A72A-4A2A-84E8-DFF972DD2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701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A82173-2183-22C4-9914-6BDF404EA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0F1918B-9296-7B33-B7DD-20836B63A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0121AC-18BB-0CD8-0FA9-DA3C421FF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292B-CB9B-4CEB-982D-F5D0C3056C77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5B96D8-111B-50BC-BF14-0DC52AED1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2C5D09-7F9C-9B2E-E130-755AC6D03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AC7E-A72A-4A2A-84E8-DFF972DD2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085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6ACA76-D1AF-3D6F-DD43-7CFABC1D7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26866D-3388-5C0B-0C03-148EE8E87D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10D9DA6-8070-5206-8735-6CC004CEAA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E70DA6-81EE-F029-AE1F-A91618669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292B-CB9B-4CEB-982D-F5D0C3056C77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0D43BB5-8C0F-9E83-CAC5-9D77353F8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9B3853-0754-EB59-416C-D99EABC2C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AC7E-A72A-4A2A-84E8-DFF972DD2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0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1D3807-112E-1651-4F15-06B38DD15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FF8AC3-7993-28B2-B2BE-75A27972B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4AB936F-1A63-E90E-E13C-A9B7B0490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29566DA-5B2A-3C2C-8FAC-638AE67ADC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57E0E26-D412-EE9C-A3DA-D5828C4A54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5911D08-ED88-A506-1683-60716DFF7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292B-CB9B-4CEB-982D-F5D0C3056C77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9B3194E-4E5F-5DA9-643E-7514BD46B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BAF45C1-20E8-0F9B-B27F-A1F899718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AC7E-A72A-4A2A-84E8-DFF972DD2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694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2A5ED1-AFC4-0B4F-FB9B-0CEEF00C4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8A04B76-39D8-8757-912A-098CA1E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292B-CB9B-4CEB-982D-F5D0C3056C77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E5AFBD8-4BB6-B2F8-B22E-D51AD4DF1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A8350CF-A6A6-2EA6-88B7-A49986C5E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AC7E-A72A-4A2A-84E8-DFF972DD2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856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2C2645B-560C-3880-828A-AA9FFA1A7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292B-CB9B-4CEB-982D-F5D0C3056C77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FE5874C-76D6-268E-694B-E7533D871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C342E86-5340-FDB7-6010-449ADAEE4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AC7E-A72A-4A2A-84E8-DFF972DD2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427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ECFAD0-3803-8488-F21F-E0D79D5C1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5EA453-D617-E421-0247-EF5038F86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F0FE33E-1794-DA99-9936-4E83B07BBE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301B23-BE12-4F82-CECD-1CF5ED156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292B-CB9B-4CEB-982D-F5D0C3056C77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614B2D7-EA5A-59D5-8D13-2DA46DB2C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0F50171-C8AA-4882-AAC8-7738CA0C9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AC7E-A72A-4A2A-84E8-DFF972DD2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762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8182E1-EAA4-AEFB-09B4-0045DED90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D3BE068-6C53-16DD-EE26-DDB9C8B622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1DF4000-98E4-AFF7-08FC-4C45AF2421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C35B7B-1329-C1AC-E726-374BC9866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292B-CB9B-4CEB-982D-F5D0C3056C77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EB8670A-C596-554F-94B3-E85A1F91D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A0764F-7EA2-D955-D9F9-2DB3435B1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AC7E-A72A-4A2A-84E8-DFF972DD2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238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AD1DB78-B0FD-B6D3-AFDF-323612E5C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28825DA-2FB6-C265-0AEC-623E04A91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1044C6-D5E7-9711-31FC-4035A8EFD9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C292B-CB9B-4CEB-982D-F5D0C3056C77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5017C1-9482-B010-C97D-61F3431487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0C9C0-AFD4-2832-6473-F7DE72CA6D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6AC7E-A72A-4A2A-84E8-DFF972DD2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00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>
            <a:extLst>
              <a:ext uri="{FF2B5EF4-FFF2-40B4-BE49-F238E27FC236}">
                <a16:creationId xmlns:a16="http://schemas.microsoft.com/office/drawing/2014/main" id="{4DE714D9-2EF6-1AA8-B6D5-F055D8EB16E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563688" y="250825"/>
            <a:ext cx="8615362" cy="6265863"/>
            <a:chOff x="985" y="158"/>
            <a:chExt cx="5427" cy="3947"/>
          </a:xfrm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0024F6F2-86C4-2DCD-FE70-BB6E4C994540}"/>
                </a:ext>
              </a:extLst>
            </p:cNvPr>
            <p:cNvSpPr>
              <a:spLocks noChangeAspect="1" noTextEdit="1"/>
            </p:cNvSpPr>
            <p:nvPr/>
          </p:nvSpPr>
          <p:spPr bwMode="auto">
            <a:xfrm>
              <a:off x="985" y="158"/>
              <a:ext cx="5427" cy="3947"/>
            </a:xfrm>
            <a:prstGeom prst="rect">
              <a:avLst/>
            </a:prstGeom>
            <a:noFill/>
            <a:ln w="38100" cap="flat" cmpd="sng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4E31FF8-05EB-1FDB-8508-D38B10274E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" y="602"/>
              <a:ext cx="779" cy="33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DE66EA8-EAEA-7150-C318-44C9A43681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0" y="602"/>
              <a:ext cx="3877" cy="331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BB69FB1-D724-C6A6-B0FD-5B715D5402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3" y="602"/>
              <a:ext cx="779" cy="331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BC5D0B0-9CC7-9F17-B867-9754FC17A0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973"/>
              <a:ext cx="181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FFB2B2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27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090602A-64A6-04FB-4899-2164461C86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2" y="973"/>
              <a:ext cx="181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C0C0C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28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BFE5C9F-DCC7-24CC-3FF3-82ABF97BE9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7" y="973"/>
              <a:ext cx="181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C0C0C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29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E458CE3-C01C-9185-A2E0-1932B185A3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2" y="973"/>
              <a:ext cx="181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C0C0C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30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DC7B269-0871-48A9-7DDF-F25ADBCB5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973"/>
              <a:ext cx="181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C0C0C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31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E6E8F3E-9932-BB9D-4339-4B732FC995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7" y="973"/>
              <a:ext cx="118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D46E53E-B71E-E21F-71A7-745705EB3F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2" y="973"/>
              <a:ext cx="118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3366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E0BDA12-41C1-2EC2-9EB3-34E0C0BE76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5" y="1604"/>
              <a:ext cx="145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3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768F1E1-769C-A9B2-8480-5447B14945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9" y="1600"/>
              <a:ext cx="1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FG平成角ｺﾞｼｯｸ体W7" panose="020B0809000000000000" pitchFamily="49" charset="-128"/>
                  <a:ea typeface="FG平成角ｺﾞｼｯｸ体W7" panose="020B0809000000000000" pitchFamily="49" charset="-128"/>
                </a:rPr>
                <a:t>4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807ACB0-436A-8D4A-496F-ED7F0F080E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3" y="1600"/>
              <a:ext cx="1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FG平成角ｺﾞｼｯｸ体W9" panose="020B0A09000000000000" pitchFamily="49" charset="-128"/>
                  <a:ea typeface="FG平成角ｺﾞｼｯｸ体W9" panose="020B0A09000000000000" pitchFamily="49" charset="-128"/>
                </a:rPr>
                <a:t>5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1966FBC-0D2A-DA93-9CF4-A62261E4C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8" y="1600"/>
              <a:ext cx="1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FG平成角ｺﾞｼｯｸ体W7" panose="020B0809000000000000" pitchFamily="49" charset="-128"/>
                  <a:ea typeface="FG平成角ｺﾞｼｯｸ体W7" panose="020B0809000000000000" pitchFamily="49" charset="-128"/>
                </a:rPr>
                <a:t>6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633EF68-0B71-603A-5F99-EF44D6A8C3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3" y="1600"/>
              <a:ext cx="1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FG平成角ｺﾞｼｯｸ体W7" panose="020B0809000000000000" pitchFamily="49" charset="-128"/>
                  <a:ea typeface="FG平成角ｺﾞｼｯｸ体W7" panose="020B0809000000000000" pitchFamily="49" charset="-128"/>
                </a:rPr>
                <a:t>7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C0CB647-13E9-6E83-1A0B-70723F2D84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7" y="1600"/>
              <a:ext cx="127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FG平成角ｺﾞｼｯｸ体W7" panose="020B0809000000000000" pitchFamily="49" charset="-128"/>
                  <a:ea typeface="FG平成角ｺﾞｼｯｸ体W7" panose="020B0809000000000000" pitchFamily="49" charset="-128"/>
                </a:rPr>
                <a:t>8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99E674F-A868-B9CD-DB2B-BF35593941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83" y="1604"/>
              <a:ext cx="145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3366FF"/>
                  </a:solidFill>
                  <a:effectLst/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9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DB1BF77-DC5A-E9A1-7DEB-E3C341FBAB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245"/>
              <a:ext cx="19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FG角ｺﾞｼｯｸ体Ca-U" panose="020B0A09000000000000" pitchFamily="49" charset="-128"/>
                  <a:ea typeface="FG角ｺﾞｼｯｸ体Ca-U" panose="020B0A09000000000000" pitchFamily="49" charset="-128"/>
                </a:rPr>
                <a:t>10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17E5F98-26BF-B53B-1089-9FA01293CC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2" y="2245"/>
              <a:ext cx="19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FG平成角ｺﾞｼｯｸ体W7" panose="020B0809000000000000" pitchFamily="49" charset="-128"/>
                  <a:ea typeface="FG平成角ｺﾞｼｯｸ体W7" panose="020B0809000000000000" pitchFamily="49" charset="-128"/>
                </a:rPr>
                <a:t>11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113F321-4A51-B27F-FF7E-2351850E38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7" y="2249"/>
              <a:ext cx="181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12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54A1FE7-0FBF-5AFA-00B0-03574CD5C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2" y="2249"/>
              <a:ext cx="181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13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24AC980-3539-54CA-8CA9-8AAB052B92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2249"/>
              <a:ext cx="181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14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C093723E-2573-A80E-D9D5-8543093750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1" y="2249"/>
              <a:ext cx="181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15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B0CCD73-B7C2-014F-FEFD-62DDAAE426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6" y="2249"/>
              <a:ext cx="181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3366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16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34D2461-D5F7-7ED5-D23F-77D21C4CCE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876"/>
              <a:ext cx="19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FG丸ｺﾞｼｯｸ体Ca-U" panose="020F0A09000000000000" pitchFamily="49" charset="-128"/>
                  <a:ea typeface="FG丸ｺﾞｼｯｸ体Ca-U" panose="020F0A09000000000000" pitchFamily="49" charset="-128"/>
                </a:rPr>
                <a:t>17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E966F77-01A1-9140-A15F-F6326E40B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2" y="2876"/>
              <a:ext cx="19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FG丸ｺﾞｼｯｸ体Ca-U" panose="020F0A09000000000000" pitchFamily="49" charset="-128"/>
                  <a:ea typeface="FG丸ｺﾞｼｯｸ体Ca-U" panose="020F0A09000000000000" pitchFamily="49" charset="-128"/>
                </a:rPr>
                <a:t>18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A697E10-2EB3-A12C-318B-2DD4BA9002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9" y="2894"/>
              <a:ext cx="263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300" b="1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敬老の日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8784854-9505-5621-4C0B-D63A1415C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7" y="2876"/>
              <a:ext cx="19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FG丸ｺﾞｼｯｸ体Ca-B" panose="020F0809000000000000" pitchFamily="49" charset="-128"/>
                  <a:ea typeface="FG丸ｺﾞｼｯｸ体Ca-B" panose="020F0809000000000000" pitchFamily="49" charset="-128"/>
                </a:rPr>
                <a:t>19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DBF2D9B-6778-CF40-9467-8C082E848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2" y="2881"/>
              <a:ext cx="181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20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3FC63E0-4EED-7E53-87AF-12FE1D8F15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2881"/>
              <a:ext cx="181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21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89EEEEBB-67BA-E69F-972F-2D271DC7B8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1" y="2881"/>
              <a:ext cx="181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22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9CF1080B-9D87-AEB3-F319-2C24E2A1EE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6" y="2876"/>
              <a:ext cx="19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FG丸ｺﾞｼｯｸ体Ca-U" panose="020F0A09000000000000" pitchFamily="49" charset="-128"/>
                  <a:ea typeface="FG丸ｺﾞｼｯｸ体Ca-U" panose="020F0A09000000000000" pitchFamily="49" charset="-128"/>
                </a:rPr>
                <a:t>23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F93F7D47-491F-0268-1014-87175CDC55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2" y="2894"/>
              <a:ext cx="263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300" b="1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秋分の日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774A287-9F85-B300-CB06-69A9B423BD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3508"/>
              <a:ext cx="19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FG丸ｺﾞｼｯｸ体Ca-U" panose="020F0A09000000000000" pitchFamily="49" charset="-128"/>
                  <a:ea typeface="FG丸ｺﾞｼｯｸ体Ca-U" panose="020F0A09000000000000" pitchFamily="49" charset="-128"/>
                </a:rPr>
                <a:t>24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F5B7F366-F69E-F087-0798-CB2C5BF84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2" y="3512"/>
              <a:ext cx="181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25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726A91C-19C4-C804-DAAB-6B6BC11B68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7" y="3512"/>
              <a:ext cx="181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26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3E7C5DE4-C494-9984-5BE9-127A242E71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2" y="3512"/>
              <a:ext cx="181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27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FF8FECEB-8484-B141-3082-E4DB97056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3512"/>
              <a:ext cx="181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28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5A9D0222-AD1E-6690-B579-8DCA2643ED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1" y="3512"/>
              <a:ext cx="181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29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9733F3A-AB17-3B98-B201-31017C3DEF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6" y="3512"/>
              <a:ext cx="181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>
                  <a:ln>
                    <a:noFill/>
                  </a:ln>
                  <a:solidFill>
                    <a:srgbClr val="3366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30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4DAC3726-8AD2-7759-3247-5A932AABA0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7" y="258"/>
              <a:ext cx="1554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3300" b="0" i="0" u="none" strike="noStrike" cap="none" normalizeH="0" baseline="0">
                  <a:ln>
                    <a:noFill/>
                  </a:ln>
                  <a:solidFill>
                    <a:srgbClr val="833C0C"/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9月診療カレンダー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0D8FFA8-1C60-5144-B1EF-D2ACE55B71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2" y="1317"/>
              <a:ext cx="272" cy="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948B1F60-66C7-56FD-417C-FD521F61C9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2" y="1948"/>
              <a:ext cx="272" cy="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33FC768-1F95-44C9-7D9C-35238504AD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2" y="2593"/>
              <a:ext cx="272" cy="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F37CBEE-ACF3-465F-FE37-DE7DFC055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1" y="3038"/>
              <a:ext cx="412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33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休診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12C33988-EB18-0224-846D-45EC9C518F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4" y="1953"/>
              <a:ext cx="140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5AEF50F1-ADE8-D978-E1CC-9A4983187B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4" y="1321"/>
              <a:ext cx="140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14DED39-EE77-DFF7-E74E-D8101A3EE7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9" y="1321"/>
              <a:ext cx="140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EAC81B72-F20F-6ABF-101C-C340872EC2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7" y="1761"/>
              <a:ext cx="412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33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休診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59EAF863-F4DA-9755-82DE-E040D008FA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7" y="2406"/>
              <a:ext cx="412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33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休診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62E0CFEE-9DE5-9BAA-6AD3-58C1A1438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6" y="703"/>
              <a:ext cx="136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8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土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7CF4E785-CE16-51D8-C57A-8F8E3556D5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" y="703"/>
              <a:ext cx="136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8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日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EE179410-FA62-75A5-6516-26AF326BD7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1" y="707"/>
              <a:ext cx="127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6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月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8C856234-83F2-2C44-2F7A-87F125360D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1434"/>
              <a:ext cx="59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61437736-0BAC-5587-B577-1FA1A7BE84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6" y="3974"/>
              <a:ext cx="59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C1628D46-26AB-16A4-7B0B-03B21E0966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1" y="1434"/>
              <a:ext cx="59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1D05A66-FFC2-2D4A-1A55-3252D305B1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1" y="2066"/>
              <a:ext cx="59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9F603F8-9B68-9863-0917-A571756391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1" y="2711"/>
              <a:ext cx="59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A76B2655-3704-5A8C-0997-0EA188B35F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1" y="3343"/>
              <a:ext cx="59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030DE459-4A99-10F9-8CB2-D663DF5F50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1" y="3974"/>
              <a:ext cx="59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557FF19C-18C5-244A-E2FC-79800A9B74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2" y="2066"/>
              <a:ext cx="59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D5A7867B-AB0F-8B1B-3CFC-8B0B16248D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2" y="2711"/>
              <a:ext cx="59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BEF81753-4DA9-1B4C-E8C5-85ED85EF69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7" y="2711"/>
              <a:ext cx="59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70507318-6BD5-9451-4067-E075EA2F8D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3974"/>
              <a:ext cx="59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4664A778-BBE6-016F-FEC8-552782C046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3343"/>
              <a:ext cx="59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7756D740-031A-F36B-368B-DD6EABDFD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2711"/>
              <a:ext cx="59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D0CF33F9-DB0D-D72D-438F-50C36737D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2066"/>
              <a:ext cx="59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FF0BEEE4-BA34-59F2-6020-72BC34070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7" y="703"/>
              <a:ext cx="136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8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火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D8AA4E43-2FF4-F4AE-4062-47C8775F1E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2" y="703"/>
              <a:ext cx="136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8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水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4A4FA7E3-09AE-FB51-7D45-EB41D812D5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1" y="703"/>
              <a:ext cx="136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8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金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C2554405-248B-353B-7F55-3DC145E2CD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" y="3669"/>
              <a:ext cx="412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33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休診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EAD69330-5156-BC0F-6924-44026C2BA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9" y="3861"/>
              <a:ext cx="140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EDCF7319-134D-8F78-3AA3-3EE609EEB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" y="3038"/>
              <a:ext cx="412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33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休診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88DB4047-0322-CB56-40DB-6BC1F16FD5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7" y="3038"/>
              <a:ext cx="412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33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休診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BBC7CDE7-578D-3321-518B-6F736DC468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703"/>
              <a:ext cx="136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8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木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036B8EB4-11FB-AD64-7C54-D828FFFA8C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7" y="3669"/>
              <a:ext cx="412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33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休診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9922378A-47B7-DD05-0537-927635885F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4" y="3861"/>
              <a:ext cx="140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8B4C2932-F88B-34AB-71B0-68793284F2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7" y="3038"/>
              <a:ext cx="412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33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休診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9ABD5E6-43CB-8E10-D558-69A0A1B36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2" y="3038"/>
              <a:ext cx="412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33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休診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D30993E0-EDE4-0040-0DF4-0286A0D6EB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5" y="1321"/>
              <a:ext cx="140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83728BD9-6D42-7EB8-85FE-2773CA36A0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" y="1761"/>
              <a:ext cx="412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33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休診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CBCD84AF-9E4A-A009-D06F-7130C8FD3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" y="2406"/>
              <a:ext cx="412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33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休診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0AE23AE6-D7E7-4FD0-2D3A-7CB4365E20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9" y="1321"/>
              <a:ext cx="140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Line 88">
              <a:extLst>
                <a:ext uri="{FF2B5EF4-FFF2-40B4-BE49-F238E27FC236}">
                  <a16:creationId xmlns:a16="http://schemas.microsoft.com/office/drawing/2014/main" id="{A8A9FDCC-E2E4-C01E-1A52-ECCC4A9711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5" y="602"/>
              <a:ext cx="0" cy="3503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2FB6CB23-D41F-05B5-2B7E-67C7204CB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" y="602"/>
              <a:ext cx="5" cy="3503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1" name="Line 90">
              <a:extLst>
                <a:ext uri="{FF2B5EF4-FFF2-40B4-BE49-F238E27FC236}">
                  <a16:creationId xmlns:a16="http://schemas.microsoft.com/office/drawing/2014/main" id="{68579994-07EB-472F-DF3B-EABCA2E9B1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0" y="607"/>
              <a:ext cx="0" cy="3498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918853A2-413A-3447-6118-62F66B5EB5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0" y="607"/>
              <a:ext cx="4" cy="349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" name="Line 92">
              <a:extLst>
                <a:ext uri="{FF2B5EF4-FFF2-40B4-BE49-F238E27FC236}">
                  <a16:creationId xmlns:a16="http://schemas.microsoft.com/office/drawing/2014/main" id="{23356B82-01E7-A2F8-45C6-DB4CD8944E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4" y="607"/>
              <a:ext cx="0" cy="3498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1024FF65-A35A-D5F9-A0CC-917ED1299C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4" y="607"/>
              <a:ext cx="5" cy="349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" name="Line 94">
              <a:extLst>
                <a:ext uri="{FF2B5EF4-FFF2-40B4-BE49-F238E27FC236}">
                  <a16:creationId xmlns:a16="http://schemas.microsoft.com/office/drawing/2014/main" id="{6D6AA9E7-DBCD-A218-3428-0342F181D7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9" y="607"/>
              <a:ext cx="0" cy="3498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52008917-CB26-85C1-0C78-BE9170287D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9" y="607"/>
              <a:ext cx="4" cy="349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" name="Line 96">
              <a:extLst>
                <a:ext uri="{FF2B5EF4-FFF2-40B4-BE49-F238E27FC236}">
                  <a16:creationId xmlns:a16="http://schemas.microsoft.com/office/drawing/2014/main" id="{2B20B187-579C-59EB-E28F-109731221A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4" y="607"/>
              <a:ext cx="0" cy="3498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27773F9B-2757-0A84-A58A-87B9997003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4" y="607"/>
              <a:ext cx="4" cy="349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" name="Line 98">
              <a:extLst>
                <a:ext uri="{FF2B5EF4-FFF2-40B4-BE49-F238E27FC236}">
                  <a16:creationId xmlns:a16="http://schemas.microsoft.com/office/drawing/2014/main" id="{D7E1443D-6534-D3D9-9986-C1169C7A9E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58" y="607"/>
              <a:ext cx="0" cy="3498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73DC5BB2-3BDB-E32D-5B94-8437DEAC3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8" y="607"/>
              <a:ext cx="5" cy="349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" name="Line 100">
              <a:extLst>
                <a:ext uri="{FF2B5EF4-FFF2-40B4-BE49-F238E27FC236}">
                  <a16:creationId xmlns:a16="http://schemas.microsoft.com/office/drawing/2014/main" id="{457AF354-D8D7-2C72-3C52-CEBF3AA23C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33" y="607"/>
              <a:ext cx="0" cy="3498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63E26225-2326-913E-6430-20D290188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3" y="607"/>
              <a:ext cx="4" cy="349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" name="Line 102">
              <a:extLst>
                <a:ext uri="{FF2B5EF4-FFF2-40B4-BE49-F238E27FC236}">
                  <a16:creationId xmlns:a16="http://schemas.microsoft.com/office/drawing/2014/main" id="{DFA468D0-FB93-BEA1-74A8-462ADBCE59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08" y="933"/>
              <a:ext cx="0" cy="3172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FB1CE23D-43EE-8BB2-0C15-A021F1AC1E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8" y="933"/>
              <a:ext cx="4" cy="3172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" name="Line 104">
              <a:extLst>
                <a:ext uri="{FF2B5EF4-FFF2-40B4-BE49-F238E27FC236}">
                  <a16:creationId xmlns:a16="http://schemas.microsoft.com/office/drawing/2014/main" id="{C3D0353D-F724-B876-FBD1-20E817BEA2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0" y="602"/>
              <a:ext cx="4824" cy="0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707E0052-298F-FDA7-65EB-31EB84AD68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" y="602"/>
              <a:ext cx="4824" cy="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" name="Line 106">
              <a:extLst>
                <a:ext uri="{FF2B5EF4-FFF2-40B4-BE49-F238E27FC236}">
                  <a16:creationId xmlns:a16="http://schemas.microsoft.com/office/drawing/2014/main" id="{36D9E31E-58EC-1186-49F8-186054225F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0" y="929"/>
              <a:ext cx="5422" cy="0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EBAAF590-DF3A-3DAA-8947-1A9A448EFF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" y="929"/>
              <a:ext cx="5422" cy="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" name="Line 108">
              <a:extLst>
                <a:ext uri="{FF2B5EF4-FFF2-40B4-BE49-F238E27FC236}">
                  <a16:creationId xmlns:a16="http://schemas.microsoft.com/office/drawing/2014/main" id="{D1C09AFF-90F6-3A8B-B3A9-4092245BC1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0" y="1561"/>
              <a:ext cx="5422" cy="0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DF57BDAC-78CB-EC07-EDEC-CE3DB9CDFA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" y="1561"/>
              <a:ext cx="5422" cy="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" name="Line 110">
              <a:extLst>
                <a:ext uri="{FF2B5EF4-FFF2-40B4-BE49-F238E27FC236}">
                  <a16:creationId xmlns:a16="http://schemas.microsoft.com/office/drawing/2014/main" id="{49BFA90C-611F-E3F2-2781-E5ADE60CA5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0" y="2192"/>
              <a:ext cx="5422" cy="0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12A3346E-6CD8-870F-71D9-18A221CD8D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" y="2192"/>
              <a:ext cx="5422" cy="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" name="Line 112">
              <a:extLst>
                <a:ext uri="{FF2B5EF4-FFF2-40B4-BE49-F238E27FC236}">
                  <a16:creationId xmlns:a16="http://schemas.microsoft.com/office/drawing/2014/main" id="{2CDAA9D6-1ABB-8169-74B5-C3C71EA62C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0" y="2837"/>
              <a:ext cx="5422" cy="0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3BDC962E-935C-C82E-AFF5-F2AFA94071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" y="2837"/>
              <a:ext cx="5422" cy="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" name="Line 114">
              <a:extLst>
                <a:ext uri="{FF2B5EF4-FFF2-40B4-BE49-F238E27FC236}">
                  <a16:creationId xmlns:a16="http://schemas.microsoft.com/office/drawing/2014/main" id="{80509BA0-0A45-3CB0-54FB-455B90A3D6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0" y="3469"/>
              <a:ext cx="5422" cy="0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529E9BB0-B600-7DCF-DF28-78097168D8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" y="3469"/>
              <a:ext cx="5422" cy="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" name="Line 116">
              <a:extLst>
                <a:ext uri="{FF2B5EF4-FFF2-40B4-BE49-F238E27FC236}">
                  <a16:creationId xmlns:a16="http://schemas.microsoft.com/office/drawing/2014/main" id="{B9630F3D-2437-FA6D-2749-EB83A70F3A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0" y="4101"/>
              <a:ext cx="5422" cy="0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F6AA29E5-A7F4-EFF3-A606-5164D81DF1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" y="4101"/>
              <a:ext cx="5422" cy="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59406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62</Words>
  <Application>Microsoft Office PowerPoint</Application>
  <PresentationFormat>ワイド画面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BIZ UDPゴシック</vt:lpstr>
      <vt:lpstr>FG角ｺﾞｼｯｸ体Ca-U</vt:lpstr>
      <vt:lpstr>FG丸ｺﾞｼｯｸ体Ca-B</vt:lpstr>
      <vt:lpstr>FG丸ｺﾞｼｯｸ体Ca-U</vt:lpstr>
      <vt:lpstr>FG平成角ｺﾞｼｯｸ体W7</vt:lpstr>
      <vt:lpstr>FG平成角ｺﾞｼｯｸ体W9</vt:lpstr>
      <vt:lpstr>HGS創英角ｺﾞｼｯｸUB</vt:lpstr>
      <vt:lpstr>HGS創英角ﾎﾟｯﾌﾟ体</vt:lpstr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Kyoko Hirota</dc:creator>
  <cp:lastModifiedBy>Kyoko Hirota</cp:lastModifiedBy>
  <cp:revision>2</cp:revision>
  <dcterms:created xsi:type="dcterms:W3CDTF">2023-08-25T12:42:39Z</dcterms:created>
  <dcterms:modified xsi:type="dcterms:W3CDTF">2023-08-25T13:19:28Z</dcterms:modified>
</cp:coreProperties>
</file>