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111946-FA38-F033-8659-19ABFCA97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EC4D18-93D7-A66D-9771-9311B242B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C4A81-481C-BCD4-CA5F-217A51EC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FDB1E0-FE38-3535-A95C-1B89920A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29C2-9061-4BB4-BB12-9970ACD8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3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84C4F-7E63-8D16-02B4-78BCAF0C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7C5463-8E0D-75FB-925D-31757CA27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41B7E-1CD9-9058-8505-B7FCAB89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06A849-24C4-E9A8-BDB2-F99B5882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CAE282-9FF5-2770-4D22-210EE737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54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622C2A-0914-6380-DE8D-C4B222E4A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E36B73-6174-B51C-957B-267ED3572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4F3AB5-7607-4E2F-84F0-493B4849D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57054C-8111-7315-6213-376F9384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AB531-67B0-D0AF-1314-A8EDE6C6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22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742EF3-B090-750D-4650-AC58F9A70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1BFD4-9340-062D-91DE-FC7E97E77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B34D70-51AA-5BFB-A506-EDE855A7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E5672D-CACB-0964-5CF7-502E05AF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D4B1AF-EC44-323B-6DA8-2BD125E2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3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CFA709-18C3-E73A-2412-22CAA7335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9612D3-7329-171A-070C-3366A57B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CBF8A-B13D-F155-A71C-58CAA4B62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E6AF5-D69E-0904-C705-66A0FEB3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A0C1-0F13-F352-22B6-193E1385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72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DF78DF-A77E-1D10-6547-D9D6CCC8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42505-5CAA-578B-A099-79EB9B249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6F3AA2-04C2-32AD-658A-5530276A9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841DE0-C91E-AAF2-58C6-242659BE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9BF855-1901-6BE0-63E6-D05AC7CB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378630-AED3-B06A-80B7-A97452F24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1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B98F4-C528-3FFE-EF84-1925F754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E382A2-86D9-6EAD-B8D4-3C7FB3B01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173302-A372-342E-30DB-776086E4E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A82412-91B7-73B3-19F4-D387D14DD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3E2B48-E67E-F1D7-C554-DA6484D02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2071C6-CFF1-45AA-0F90-DB66498B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4CCDB3-8D07-E48B-AAE2-E02A4E5A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0C6A81-B93F-EFB3-ABCF-EE8C2F94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71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8B82E-1A46-2587-D52F-8D7DB414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32480C-F282-D1BB-D18C-FB6E9959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8A47F1-FAA3-4A1F-885B-EC3920C0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7A1B943-324B-28D9-BC81-C94390E8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807BB1-D076-0901-FFEC-4826E728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C5ED31-9F47-D2C8-3C5C-49E5E585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E39DD4-D413-8A51-952A-3EDCC9A6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28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E9DC4-8D72-4C18-D132-AA13D822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35236F-15E1-3846-A354-5A35E8DEF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4AE868-695B-A3AA-C165-852784463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30E7F5-1E81-AB25-6AB5-80B0C8D9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431A3-FBAD-3230-6CBB-5EE49611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F6B1B-264E-D930-1D45-25E93606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9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EDC21-B84D-2B0D-4026-69CA9985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0DCE2F-06AB-738C-B59E-A971A5DE1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D72047-16CC-C7F6-1AE3-932666875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3B905C-1506-112C-CC4B-0A02FF23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92FFFF-F267-98CA-BCD0-276F7BAC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245059-EDA3-1942-B282-7CC0BE7C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48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0A8B297-013D-AEA3-5AA5-4AF335F0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88AC83-3EC8-FD61-0173-FD32CC056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16D29-CE31-7D77-D3BF-3CF11377A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79386-8007-47D5-964F-E08D1EBB6ECC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D1CA2-93BC-5A24-9889-E0629322C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D5F1BB-B80C-CC89-A6EA-36AA9418B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34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43F20206-9D15-A1E3-BB49-88A803A518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141919"/>
              </p:ext>
            </p:extLst>
          </p:nvPr>
        </p:nvGraphicFramePr>
        <p:xfrm>
          <a:off x="409575" y="244474"/>
          <a:ext cx="11172825" cy="634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169109" imgH="7475469" progId="Excel.Sheet.12">
                  <p:embed/>
                </p:oleObj>
              </mc:Choice>
              <mc:Fallback>
                <p:oleObj name="Worksheet" r:id="rId2" imgW="12169109" imgH="74754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9575" y="244474"/>
                        <a:ext cx="11172825" cy="634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Microsoft Excel ワークシート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Kyoko Hirota</dc:creator>
  <cp:lastModifiedBy>Kyoko Hirota</cp:lastModifiedBy>
  <cp:revision>2</cp:revision>
  <dcterms:created xsi:type="dcterms:W3CDTF">2025-04-04T04:24:45Z</dcterms:created>
  <dcterms:modified xsi:type="dcterms:W3CDTF">2025-05-01T03:55:57Z</dcterms:modified>
</cp:coreProperties>
</file>