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111946-FA38-F033-8659-19ABFCA97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4EC4D18-93D7-A66D-9771-9311B242B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3C4A81-481C-BCD4-CA5F-217A51ECF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FDB1E0-FE38-3535-A95C-1B89920A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29C2-9061-4BB4-BB12-9970ACD8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3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484C4F-7E63-8D16-02B4-78BCAF0CF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C7C5463-8E0D-75FB-925D-31757CA27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F41B7E-1CD9-9058-8505-B7FCAB89B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06A849-24C4-E9A8-BDB2-F99B58821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CAE282-9FF5-2770-4D22-210EE7376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54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A622C2A-0914-6380-DE8D-C4B222E4A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E36B73-6174-B51C-957B-267ED3572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4F3AB5-7607-4E2F-84F0-493B4849D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57054C-8111-7315-6213-376F9384F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BAB531-67B0-D0AF-1314-A8EDE6C6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22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742EF3-B090-750D-4650-AC58F9A70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1BFD4-9340-062D-91DE-FC7E97E77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B34D70-51AA-5BFB-A506-EDE855A7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E5672D-CACB-0964-5CF7-502E05AFF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D4B1AF-EC44-323B-6DA8-2BD125E23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63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CFA709-18C3-E73A-2412-22CAA7335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9612D3-7329-171A-070C-3366A57B8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CBF8A-B13D-F155-A71C-58CAA4B62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BE6AF5-D69E-0904-C705-66A0FEB3E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A0C1-0F13-F352-22B6-193E1385F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72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DF78DF-A77E-1D10-6547-D9D6CCC8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B42505-5CAA-578B-A099-79EB9B249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46F3AA2-04C2-32AD-658A-5530276A9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841DE0-C91E-AAF2-58C6-242659BE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9BF855-1901-6BE0-63E6-D05AC7CB1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378630-AED3-B06A-80B7-A97452F24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31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EB98F4-C528-3FFE-EF84-1925F754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E382A2-86D9-6EAD-B8D4-3C7FB3B01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173302-A372-342E-30DB-776086E4E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AA82412-91B7-73B3-19F4-D387D14DD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3E2B48-E67E-F1D7-C554-DA6484D02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12071C6-CFF1-45AA-0F90-DB66498BF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C4CCDB3-8D07-E48B-AAE2-E02A4E5A4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0C6A81-B93F-EFB3-ABCF-EE8C2F94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71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8B82E-1A46-2587-D52F-8D7DB4140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C32480C-F282-D1BB-D18C-FB6E9959E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D8A47F1-FAA3-4A1F-885B-EC3920C09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7A1B943-324B-28D9-BC81-C94390E81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85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807BB1-D076-0901-FFEC-4826E728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CC5ED31-9F47-D2C8-3C5C-49E5E585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7E39DD4-D413-8A51-952A-3EDCC9A6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28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E9DC4-8D72-4C18-D132-AA13D822E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35236F-15E1-3846-A354-5A35E8DEF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4AE868-695B-A3AA-C165-852784463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30E7F5-1E81-AB25-6AB5-80B0C8D93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4431A3-FBAD-3230-6CBB-5EE49611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5F6B1B-264E-D930-1D45-25E93606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39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8EDC21-B84D-2B0D-4026-69CA99858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40DCE2F-06AB-738C-B59E-A971A5DE1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D72047-16CC-C7F6-1AE3-932666875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3B905C-1506-112C-CC4B-0A02FF23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92FFFF-F267-98CA-BCD0-276F7BACD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245059-EDA3-1942-B282-7CC0BE7CB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48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0A8B297-013D-AEA3-5AA5-4AF335F0D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88AC83-3EC8-FD61-0173-FD32CC056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E16D29-CE31-7D77-D3BF-3CF11377A9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79386-8007-47D5-964F-E08D1EBB6ECC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CD1CA2-93BC-5A24-9889-E0629322C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D5F1BB-B80C-CC89-A6EA-36AA9418B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2F0F8-05F2-4D0C-B93A-0CAE90896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34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E01693D-45F2-9961-0258-ED06F8B15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84" y="0"/>
            <a:ext cx="107618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4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Kyoko Hirota</dc:creator>
  <cp:lastModifiedBy>Kyoko Hirota</cp:lastModifiedBy>
  <cp:revision>1</cp:revision>
  <dcterms:created xsi:type="dcterms:W3CDTF">2025-04-04T04:24:45Z</dcterms:created>
  <dcterms:modified xsi:type="dcterms:W3CDTF">2025-04-04T04:25:02Z</dcterms:modified>
</cp:coreProperties>
</file>