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ED5746-5589-CC86-D2B2-CED40C08A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2CCC50-A649-6FFF-EC32-D056FF83C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F678FF-14CF-4242-DC4F-03F166D7E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476B05-4EFE-E01E-7A30-97CD0CDB1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7C08FA-7CE3-8A3D-CCEF-8EED7E7B0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255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FFA68C-6B2B-1C28-A97F-22D1550F6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0D9769-8710-2E2F-5DE1-A493F14239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FDAC4B-3F99-A1DF-C08D-BA6DCD3AE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83908D-DF75-A7E9-859E-E843B9629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A3E3E3-7EE1-C6F7-3A93-42904DB8E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705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C4743B2-A7A0-8AA9-DAFD-4F3913F5E3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816628-E1F0-0315-EA91-74F67A4FD6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F29901-054A-E039-0859-7C4864757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64B75D-4F18-133F-4DCD-39464BF85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917B7F-8483-3353-D074-F8478B92D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14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5ABC45-1911-77A6-E553-A09ADA9FA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7619D8-D258-0144-24B2-A46D46914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2F3045-4714-0357-1CE1-835E6543E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A2C2E4-2D0A-F37A-7AE0-D52FEA1A1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082B66-8391-2F14-8659-005A7601A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8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2766FE-6583-C356-8B1D-43E9592AB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B2304F-B45D-F87C-6D53-F070FE343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483A7E-64D3-EC52-761F-733E00DC9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8B5DF1-FECB-0D1C-B9EF-AF0FE6D74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5E3ECF-7B7A-E797-CD07-2C4C745B5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56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0E6D71-2270-7A07-893D-F3978863D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A571744-0B04-B588-198C-0821C0D639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0EB80A-7EBA-455E-3D77-A0DB8ED5E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82341C-7285-2F82-9C40-E3FFC1B9D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626901-7056-B745-32E9-135342EE2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02B1EE-F38A-E64D-0F3D-D64235B14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58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00D720-655F-DA01-C828-309F51D7C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DBAAB0-07BC-BDC8-5CA1-95A67763C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FA8889B-28D5-4052-A814-DCD59D86D4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56ED85D-AE28-A401-AE15-529F2BED7D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1A9FEBB-6608-1C93-D198-61E9DC1427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7A72781-A241-B4CE-673A-CADB83B71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976051D-7A6B-3276-CD45-343CF64C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731B47-EED2-3FB8-3857-C3ACBDAB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10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1E58B0-86BD-5C9D-DDB6-2966D1AC2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61C7C51-8E93-E857-4266-7A7F42C27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1D7D6CD-5FD8-D1D0-C068-8B5F603F5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2C9AB96-F956-DF57-0E5B-85E34D8E0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00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C81A4C8-6059-92DC-EE4E-4A476EDE3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EC3A23-2F69-77C8-0F0F-2A10FA23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96D389-37E7-4706-6661-E431E52ED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25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8E4D3E-9A61-A49A-1B44-6D1A28989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462A5B-4D25-4C87-9FB5-DCB15990B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DA9D804-5ABD-4B2D-E97A-4EB2DEA58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3FCF63-F29E-BEE1-EC11-EC5FD642C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59D378-16E6-37CC-9C79-267F4E215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CC7CC32-5615-6BBB-3BB3-A027CDD7F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084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8092D1-9D62-392D-3298-5C687E98B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0975127-C429-0399-474B-9B7684B6F3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6D174D-85EE-6FE5-9601-F6214D15BC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C0CAF94-C3DB-D55F-D726-73C63304C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C78ACA-B0AD-6F2C-4CE3-4989CECA1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591353-A4BA-4D80-A9E9-C508A4C14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80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09B20A-52E4-B260-C66E-FEE200E5E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26548D-40E8-52FF-C4CF-E562CE371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BDB493-DC25-840E-C97A-1C446991B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436C0-3E4F-4087-B481-B0A70E40269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3D651D-B0EF-6065-633B-3BE970C4D8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32FC07-0344-6C4D-1718-3DBD818807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1799F-765F-4BC3-A971-B59F00F84E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30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6A35676-E26A-B952-BC8E-13A97AF255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341099"/>
              </p:ext>
            </p:extLst>
          </p:nvPr>
        </p:nvGraphicFramePr>
        <p:xfrm>
          <a:off x="1019175" y="400050"/>
          <a:ext cx="9267602" cy="5789409"/>
        </p:xfrm>
        <a:graphic>
          <a:graphicData uri="http://schemas.openxmlformats.org/drawingml/2006/table">
            <a:tbl>
              <a:tblPr/>
              <a:tblGrid>
                <a:gridCol w="324485">
                  <a:extLst>
                    <a:ext uri="{9D8B030D-6E8A-4147-A177-3AD203B41FA5}">
                      <a16:colId xmlns:a16="http://schemas.microsoft.com/office/drawing/2014/main" val="3102930455"/>
                    </a:ext>
                  </a:extLst>
                </a:gridCol>
                <a:gridCol w="1010540">
                  <a:extLst>
                    <a:ext uri="{9D8B030D-6E8A-4147-A177-3AD203B41FA5}">
                      <a16:colId xmlns:a16="http://schemas.microsoft.com/office/drawing/2014/main" val="1690401250"/>
                    </a:ext>
                  </a:extLst>
                </a:gridCol>
                <a:gridCol w="324485">
                  <a:extLst>
                    <a:ext uri="{9D8B030D-6E8A-4147-A177-3AD203B41FA5}">
                      <a16:colId xmlns:a16="http://schemas.microsoft.com/office/drawing/2014/main" val="1706879519"/>
                    </a:ext>
                  </a:extLst>
                </a:gridCol>
                <a:gridCol w="1010540">
                  <a:extLst>
                    <a:ext uri="{9D8B030D-6E8A-4147-A177-3AD203B41FA5}">
                      <a16:colId xmlns:a16="http://schemas.microsoft.com/office/drawing/2014/main" val="2283469743"/>
                    </a:ext>
                  </a:extLst>
                </a:gridCol>
                <a:gridCol w="246912">
                  <a:extLst>
                    <a:ext uri="{9D8B030D-6E8A-4147-A177-3AD203B41FA5}">
                      <a16:colId xmlns:a16="http://schemas.microsoft.com/office/drawing/2014/main" val="1968517300"/>
                    </a:ext>
                  </a:extLst>
                </a:gridCol>
                <a:gridCol w="1010540">
                  <a:extLst>
                    <a:ext uri="{9D8B030D-6E8A-4147-A177-3AD203B41FA5}">
                      <a16:colId xmlns:a16="http://schemas.microsoft.com/office/drawing/2014/main" val="1358411258"/>
                    </a:ext>
                  </a:extLst>
                </a:gridCol>
                <a:gridCol w="324485">
                  <a:extLst>
                    <a:ext uri="{9D8B030D-6E8A-4147-A177-3AD203B41FA5}">
                      <a16:colId xmlns:a16="http://schemas.microsoft.com/office/drawing/2014/main" val="390186866"/>
                    </a:ext>
                  </a:extLst>
                </a:gridCol>
                <a:gridCol w="1010540">
                  <a:extLst>
                    <a:ext uri="{9D8B030D-6E8A-4147-A177-3AD203B41FA5}">
                      <a16:colId xmlns:a16="http://schemas.microsoft.com/office/drawing/2014/main" val="4232583204"/>
                    </a:ext>
                  </a:extLst>
                </a:gridCol>
                <a:gridCol w="324485">
                  <a:extLst>
                    <a:ext uri="{9D8B030D-6E8A-4147-A177-3AD203B41FA5}">
                      <a16:colId xmlns:a16="http://schemas.microsoft.com/office/drawing/2014/main" val="2505234181"/>
                    </a:ext>
                  </a:extLst>
                </a:gridCol>
                <a:gridCol w="1010540">
                  <a:extLst>
                    <a:ext uri="{9D8B030D-6E8A-4147-A177-3AD203B41FA5}">
                      <a16:colId xmlns:a16="http://schemas.microsoft.com/office/drawing/2014/main" val="3650444694"/>
                    </a:ext>
                  </a:extLst>
                </a:gridCol>
                <a:gridCol w="324485">
                  <a:extLst>
                    <a:ext uri="{9D8B030D-6E8A-4147-A177-3AD203B41FA5}">
                      <a16:colId xmlns:a16="http://schemas.microsoft.com/office/drawing/2014/main" val="765183217"/>
                    </a:ext>
                  </a:extLst>
                </a:gridCol>
                <a:gridCol w="1010540">
                  <a:extLst>
                    <a:ext uri="{9D8B030D-6E8A-4147-A177-3AD203B41FA5}">
                      <a16:colId xmlns:a16="http://schemas.microsoft.com/office/drawing/2014/main" val="175051502"/>
                    </a:ext>
                  </a:extLst>
                </a:gridCol>
                <a:gridCol w="324485">
                  <a:extLst>
                    <a:ext uri="{9D8B030D-6E8A-4147-A177-3AD203B41FA5}">
                      <a16:colId xmlns:a16="http://schemas.microsoft.com/office/drawing/2014/main" val="2839425174"/>
                    </a:ext>
                  </a:extLst>
                </a:gridCol>
                <a:gridCol w="1010540">
                  <a:extLst>
                    <a:ext uri="{9D8B030D-6E8A-4147-A177-3AD203B41FA5}">
                      <a16:colId xmlns:a16="http://schemas.microsoft.com/office/drawing/2014/main" val="345134009"/>
                    </a:ext>
                  </a:extLst>
                </a:gridCol>
              </a:tblGrid>
              <a:tr h="875881">
                <a:tc gridSpan="6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altLang="ja-JP" sz="27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2026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4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7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May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17990"/>
                  </a:ext>
                </a:extLst>
              </a:tr>
              <a:tr h="4750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2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23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775" marR="6775" marT="67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0161226"/>
                  </a:ext>
                </a:extLst>
              </a:tr>
              <a:tr h="392122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火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水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木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土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19195"/>
                  </a:ext>
                </a:extLst>
              </a:tr>
              <a:tr h="33610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FFB2B2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26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27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28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29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昭和の日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3366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5327902"/>
                  </a:ext>
                </a:extLst>
              </a:tr>
              <a:tr h="295773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FFB2B2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FFB2B2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400" b="1" i="0" u="none" strike="noStrike" dirty="0">
                          <a:solidFill>
                            <a:srgbClr val="FFB2B2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400" b="1" i="0" u="none" strike="noStrike" dirty="0">
                          <a:solidFill>
                            <a:srgbClr val="FFB2B2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通常診療　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通常診療　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通常診療　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344641"/>
                  </a:ext>
                </a:extLst>
              </a:tr>
              <a:tr h="33610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2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憲法記念日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みどりの日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5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2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こどもの日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振替休日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3366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6939108"/>
                  </a:ext>
                </a:extLst>
              </a:tr>
              <a:tr h="412180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通常診療　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通常診療　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ja-JP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通常診療　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9646305"/>
                  </a:ext>
                </a:extLst>
              </a:tr>
              <a:tr h="33610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3366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988860"/>
                  </a:ext>
                </a:extLst>
              </a:tr>
              <a:tr h="412180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97682"/>
                  </a:ext>
                </a:extLst>
              </a:tr>
              <a:tr h="33610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18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19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21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22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3366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23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3085087"/>
                  </a:ext>
                </a:extLst>
              </a:tr>
              <a:tr h="412180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72173"/>
                  </a:ext>
                </a:extLst>
              </a:tr>
              <a:tr h="336105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24/31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25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26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27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28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29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altLang="ja-JP" sz="1400" b="1" i="0" u="none" strike="noStrike">
                          <a:solidFill>
                            <a:srgbClr val="3366FF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</a:t>
                      </a:r>
                    </a:p>
                  </a:txBody>
                  <a:tcPr marL="6775" marR="6775" marT="67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372949"/>
                  </a:ext>
                </a:extLst>
              </a:tr>
              <a:tr h="416770"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751883"/>
                  </a:ext>
                </a:extLst>
              </a:tr>
              <a:tr h="416770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6775" marR="6775" marT="677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311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074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143</Words>
  <Application>Microsoft Office PowerPoint</Application>
  <PresentationFormat>ワイド画面</PresentationFormat>
  <Paragraphs>128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Malgun Gothic</vt:lpstr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Kyoko Hirota</dc:creator>
  <cp:lastModifiedBy>Kyoko Hirota</cp:lastModifiedBy>
  <cp:revision>1</cp:revision>
  <dcterms:created xsi:type="dcterms:W3CDTF">2026-04-26T19:26:56Z</dcterms:created>
  <dcterms:modified xsi:type="dcterms:W3CDTF">2026-04-26T19:35:25Z</dcterms:modified>
</cp:coreProperties>
</file>